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9F4A-B449-4D63-A0E1-751E5AD3956D}" type="datetimeFigureOut">
              <a:rPr lang="nb-NO" smtClean="0"/>
              <a:t>17.01.2021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28363-9AB9-46CE-8930-522AFA8F646E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317" y="116269"/>
            <a:ext cx="8229600" cy="1143000"/>
          </a:xfrm>
        </p:spPr>
        <p:txBody>
          <a:bodyPr/>
          <a:lstStyle/>
          <a:p>
            <a:r>
              <a:rPr lang="en-US" dirty="0"/>
              <a:t>Penta Helix  / </a:t>
            </a:r>
            <a:r>
              <a:rPr lang="en-US" dirty="0" err="1"/>
              <a:t>Treneroppdrag</a:t>
            </a:r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241176" y="2353035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Politikk</a:t>
            </a:r>
            <a:endParaRPr lang="en-US" sz="2800" dirty="0"/>
          </a:p>
        </p:txBody>
      </p:sp>
      <p:sp>
        <p:nvSpPr>
          <p:cNvPr id="5" name="Ellipse 4"/>
          <p:cNvSpPr/>
          <p:nvPr/>
        </p:nvSpPr>
        <p:spPr>
          <a:xfrm>
            <a:off x="3203848" y="1417638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Næringsliv</a:t>
            </a:r>
            <a:endParaRPr lang="en-US" sz="2800" dirty="0"/>
          </a:p>
        </p:txBody>
      </p:sp>
      <p:sp>
        <p:nvSpPr>
          <p:cNvPr id="6" name="Ellipse 5"/>
          <p:cNvSpPr/>
          <p:nvPr/>
        </p:nvSpPr>
        <p:spPr>
          <a:xfrm>
            <a:off x="1115616" y="5051789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Forsking</a:t>
            </a:r>
            <a:endParaRPr lang="en-US" sz="2800" dirty="0"/>
          </a:p>
        </p:txBody>
      </p:sp>
      <p:sp>
        <p:nvSpPr>
          <p:cNvPr id="7" name="Ellipse 6"/>
          <p:cNvSpPr/>
          <p:nvPr/>
        </p:nvSpPr>
        <p:spPr>
          <a:xfrm>
            <a:off x="6084168" y="2440827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Frivilligliv</a:t>
            </a:r>
            <a:endParaRPr lang="en-US" sz="2800" dirty="0"/>
          </a:p>
        </p:txBody>
      </p:sp>
      <p:sp>
        <p:nvSpPr>
          <p:cNvPr id="8" name="Ellipse 7"/>
          <p:cNvSpPr/>
          <p:nvPr/>
        </p:nvSpPr>
        <p:spPr>
          <a:xfrm>
            <a:off x="5220072" y="5028187"/>
            <a:ext cx="259228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Engasjerte</a:t>
            </a:r>
            <a:r>
              <a:rPr lang="en-US" sz="2800" dirty="0"/>
              <a:t> </a:t>
            </a:r>
            <a:r>
              <a:rPr lang="en-US" sz="2800" dirty="0" err="1"/>
              <a:t>mennesker</a:t>
            </a:r>
            <a:endParaRPr lang="en-US" sz="2800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CA1418E-11C0-43C1-B4A8-4E55D2C07F5D}"/>
              </a:ext>
            </a:extLst>
          </p:cNvPr>
          <p:cNvSpPr/>
          <p:nvPr/>
        </p:nvSpPr>
        <p:spPr>
          <a:xfrm>
            <a:off x="3121496" y="3212975"/>
            <a:ext cx="2555283" cy="18582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/>
              <a:t>DU – i din organisasjon</a:t>
            </a:r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21658512-182D-4846-AA9D-A08FA6E76A20}"/>
              </a:ext>
            </a:extLst>
          </p:cNvPr>
          <p:cNvSpPr/>
          <p:nvPr/>
        </p:nvSpPr>
        <p:spPr>
          <a:xfrm rot="16200000">
            <a:off x="4175956" y="3084742"/>
            <a:ext cx="468052" cy="28803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C5E40374-A421-4939-B2E7-9145B21D020E}"/>
              </a:ext>
            </a:extLst>
          </p:cNvPr>
          <p:cNvSpPr/>
          <p:nvPr/>
        </p:nvSpPr>
        <p:spPr>
          <a:xfrm rot="2570077">
            <a:off x="5111560" y="4927177"/>
            <a:ext cx="468052" cy="28803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l: bøyd mot høyre 10">
            <a:extLst>
              <a:ext uri="{FF2B5EF4-FFF2-40B4-BE49-F238E27FC236}">
                <a16:creationId xmlns:a16="http://schemas.microsoft.com/office/drawing/2014/main" id="{599758F5-8D0C-4C26-91C5-60283B7A38ED}"/>
              </a:ext>
            </a:extLst>
          </p:cNvPr>
          <p:cNvSpPr/>
          <p:nvPr/>
        </p:nvSpPr>
        <p:spPr>
          <a:xfrm>
            <a:off x="3994707" y="4556013"/>
            <a:ext cx="360042" cy="360040"/>
          </a:xfrm>
          <a:prstGeom prst="curv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2" name="Pil: bøyd mot høyre 11">
            <a:extLst>
              <a:ext uri="{FF2B5EF4-FFF2-40B4-BE49-F238E27FC236}">
                <a16:creationId xmlns:a16="http://schemas.microsoft.com/office/drawing/2014/main" id="{CA25141C-B001-4220-8A01-E476F32422D6}"/>
              </a:ext>
            </a:extLst>
          </p:cNvPr>
          <p:cNvSpPr/>
          <p:nvPr/>
        </p:nvSpPr>
        <p:spPr>
          <a:xfrm rot="10504445">
            <a:off x="4498726" y="4522101"/>
            <a:ext cx="339879" cy="347461"/>
          </a:xfrm>
          <a:prstGeom prst="curv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Skjermfremvisning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Penta Helix  / Treneroppdrag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 Helix</dc:title>
  <dc:creator>humørbonden</dc:creator>
  <cp:lastModifiedBy>Geir Styve</cp:lastModifiedBy>
  <cp:revision>4</cp:revision>
  <dcterms:created xsi:type="dcterms:W3CDTF">2011-10-10T13:30:41Z</dcterms:created>
  <dcterms:modified xsi:type="dcterms:W3CDTF">2021-01-17T19:12:39Z</dcterms:modified>
</cp:coreProperties>
</file>