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743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77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38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7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04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6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436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248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7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9681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69" r:id="rId6"/>
    <p:sldLayoutId id="2147483765" r:id="rId7"/>
    <p:sldLayoutId id="2147483766" r:id="rId8"/>
    <p:sldLayoutId id="2147483767" r:id="rId9"/>
    <p:sldLayoutId id="2147483768" r:id="rId10"/>
    <p:sldLayoutId id="214748377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2FC5544-013D-44F9-A742-D924012F3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52" y="-41026"/>
            <a:ext cx="4887382" cy="3094886"/>
          </a:xfrm>
        </p:spPr>
        <p:txBody>
          <a:bodyPr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nb-NO" sz="5000" dirty="0"/>
            </a:br>
            <a:br>
              <a:rPr lang="nb-NO" sz="5000" dirty="0"/>
            </a:br>
            <a:r>
              <a:rPr lang="nb-NO" sz="5000" dirty="0"/>
              <a:t>Nettsamling </a:t>
            </a:r>
            <a:br>
              <a:rPr lang="nb-NO" sz="5000" dirty="0"/>
            </a:br>
            <a:r>
              <a:rPr lang="nb-NO" sz="5000" dirty="0"/>
              <a:t>03. november </a:t>
            </a:r>
            <a:br>
              <a:rPr lang="nb-NO" sz="5000" dirty="0"/>
            </a:br>
            <a:endParaRPr lang="nb-NO" sz="5000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A2AEE09-3505-4FF9-B556-64B661905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3415" y="3270738"/>
            <a:ext cx="4136526" cy="2409913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nb-NO" sz="1400" dirty="0"/>
              <a:t>Velkommen og runde i ringen med alle</a:t>
            </a:r>
          </a:p>
          <a:p>
            <a:pPr marL="457200" indent="-457200">
              <a:buAutoNum type="arabicParenR"/>
            </a:pPr>
            <a:r>
              <a:rPr lang="nb-NO" sz="1400" dirty="0"/>
              <a:t>Sjekkliste </a:t>
            </a:r>
            <a:r>
              <a:rPr lang="nb-NO" sz="1400" dirty="0" err="1"/>
              <a:t>TedEx</a:t>
            </a:r>
            <a:r>
              <a:rPr lang="nb-NO" sz="1400" dirty="0"/>
              <a:t> foredrag</a:t>
            </a:r>
          </a:p>
          <a:p>
            <a:pPr marL="457200" indent="-457200">
              <a:buAutoNum type="arabicParenR"/>
            </a:pPr>
            <a:r>
              <a:rPr lang="nb-NO" sz="1400" dirty="0"/>
              <a:t>Hvordan jobber du som Innovasjonstrener i dag? v/ Gro og Kristian</a:t>
            </a:r>
          </a:p>
          <a:p>
            <a:pPr marL="457200" indent="-457200">
              <a:buAutoNum type="arabicParenR"/>
            </a:pPr>
            <a:r>
              <a:rPr lang="nb-NO" sz="1400" dirty="0"/>
              <a:t>Innovasjon; 10 måter å innovere på og meg som Innovasjonshjelper v/ Klaus og evaluering v/ Sonja</a:t>
            </a:r>
          </a:p>
          <a:p>
            <a:pPr marL="457200" indent="-457200">
              <a:buAutoNum type="arabicParenR"/>
            </a:pPr>
            <a:r>
              <a:rPr lang="nb-NO" sz="1400" dirty="0"/>
              <a:t>24. november kl 12.30 – 15.30: Digital Innovasjonslab – kort om metodikken og lab med fokus på trenerrollen. </a:t>
            </a:r>
          </a:p>
          <a:p>
            <a:pPr marL="457200" indent="-457200">
              <a:buAutoNum type="arabicParenR"/>
            </a:pPr>
            <a:endParaRPr lang="nb-NO" sz="14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>
            <a:extLst>
              <a:ext uri="{FF2B5EF4-FFF2-40B4-BE49-F238E27FC236}">
                <a16:creationId xmlns:a16="http://schemas.microsoft.com/office/drawing/2014/main" id="{FEB53ACF-E423-4476-85FE-6CFCF3C1C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046" y="1588674"/>
            <a:ext cx="5424854" cy="3680650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762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2FC5544-013D-44F9-A742-D924012F3E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69851" y="1723292"/>
            <a:ext cx="7729733" cy="3370383"/>
          </a:xfrm>
        </p:spPr>
        <p:txBody>
          <a:bodyPr>
            <a:normAutofit/>
          </a:bodyPr>
          <a:lstStyle/>
          <a:p>
            <a:pPr algn="ctr"/>
            <a:br>
              <a:rPr lang="nb-NO" sz="1600" dirty="0"/>
            </a:br>
            <a:endParaRPr lang="nb-NO" sz="16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Bilde 3">
            <a:extLst>
              <a:ext uri="{FF2B5EF4-FFF2-40B4-BE49-F238E27FC236}">
                <a16:creationId xmlns:a16="http://schemas.microsoft.com/office/drawing/2014/main" id="{FEB53ACF-E423-4476-85FE-6CFCF3C1C6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0969" y="938044"/>
            <a:ext cx="2986454" cy="2162708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Bilde 2">
            <a:extLst>
              <a:ext uri="{FF2B5EF4-FFF2-40B4-BE49-F238E27FC236}">
                <a16:creationId xmlns:a16="http://schemas.microsoft.com/office/drawing/2014/main" id="{EA33A613-C42D-4C75-9B45-A6D5E44C6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8308" y="760365"/>
            <a:ext cx="5520675" cy="241677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0D8F0A29-AA21-4F22-AEA1-597E8E47CA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60555" y="3281800"/>
            <a:ext cx="5580482" cy="2774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48947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72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Calisto MT</vt:lpstr>
      <vt:lpstr>Univers Condensed</vt:lpstr>
      <vt:lpstr>ChronicleVTI</vt:lpstr>
      <vt:lpstr>  Nettsamling  03. november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Nettsamling  13. oktober</dc:title>
  <dc:creator>Torgeir</dc:creator>
  <cp:lastModifiedBy>Torgeir</cp:lastModifiedBy>
  <cp:revision>11</cp:revision>
  <dcterms:created xsi:type="dcterms:W3CDTF">2020-10-13T08:31:59Z</dcterms:created>
  <dcterms:modified xsi:type="dcterms:W3CDTF">2020-11-03T11:34:08Z</dcterms:modified>
</cp:coreProperties>
</file>