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4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7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3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4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3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4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68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69" r:id="rId6"/>
    <p:sldLayoutId id="2147483765" r:id="rId7"/>
    <p:sldLayoutId id="2147483766" r:id="rId8"/>
    <p:sldLayoutId id="2147483767" r:id="rId9"/>
    <p:sldLayoutId id="2147483768" r:id="rId10"/>
    <p:sldLayoutId id="21474837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2FC5544-013D-44F9-A742-D924012F3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52" y="0"/>
            <a:ext cx="4887382" cy="30964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nb-NO" sz="5000" dirty="0"/>
            </a:br>
            <a:br>
              <a:rPr lang="nb-NO" sz="5000" dirty="0"/>
            </a:br>
            <a:r>
              <a:rPr lang="nb-NO" sz="4000" dirty="0"/>
              <a:t>Oppgave: </a:t>
            </a:r>
            <a:br>
              <a:rPr lang="nb-NO" sz="5000" dirty="0"/>
            </a:br>
            <a:endParaRPr lang="nb-NO" sz="50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e 3">
            <a:extLst>
              <a:ext uri="{FF2B5EF4-FFF2-40B4-BE49-F238E27FC236}">
                <a16:creationId xmlns:a16="http://schemas.microsoft.com/office/drawing/2014/main" id="{FEB53ACF-E423-4476-85FE-6CFCF3C1C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5138" y="988998"/>
            <a:ext cx="3396761" cy="2107494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885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>
            <a:extLst>
              <a:ext uri="{FF2B5EF4-FFF2-40B4-BE49-F238E27FC236}">
                <a16:creationId xmlns:a16="http://schemas.microsoft.com/office/drawing/2014/main" id="{36D55692-A147-478A-A501-B39D6BA51180}"/>
              </a:ext>
            </a:extLst>
          </p:cNvPr>
          <p:cNvSpPr txBox="1"/>
          <p:nvPr/>
        </p:nvSpPr>
        <p:spPr>
          <a:xfrm>
            <a:off x="800101" y="2413338"/>
            <a:ext cx="69547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Innen 15.desember skal du ha laget din prototype for innovasjontrening av din hovedmålgruppe. Valgfri form og vinkling?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 kontakt med Maria dersom du trenger en å trene på FØR du tester prototypen ut i målgruppen din.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 gis ikke purring.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29776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Calisto MT</vt:lpstr>
      <vt:lpstr>Univers Condensed</vt:lpstr>
      <vt:lpstr>ChronicleVTI</vt:lpstr>
      <vt:lpstr>  Oppgave: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Nettsamling  13. oktober</dc:title>
  <dc:creator>Torgeir</dc:creator>
  <cp:lastModifiedBy>Torgeir</cp:lastModifiedBy>
  <cp:revision>11</cp:revision>
  <dcterms:created xsi:type="dcterms:W3CDTF">2020-10-13T08:31:59Z</dcterms:created>
  <dcterms:modified xsi:type="dcterms:W3CDTF">2020-11-24T09:47:38Z</dcterms:modified>
</cp:coreProperties>
</file>